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9"/>
  </p:notesMasterIdLst>
  <p:sldIdLst>
    <p:sldId id="256" r:id="rId2"/>
    <p:sldId id="330" r:id="rId3"/>
    <p:sldId id="259" r:id="rId4"/>
    <p:sldId id="258" r:id="rId5"/>
    <p:sldId id="341" r:id="rId6"/>
    <p:sldId id="331" r:id="rId7"/>
    <p:sldId id="332" r:id="rId8"/>
    <p:sldId id="333" r:id="rId9"/>
    <p:sldId id="334" r:id="rId10"/>
    <p:sldId id="335" r:id="rId11"/>
    <p:sldId id="336" r:id="rId12"/>
    <p:sldId id="337" r:id="rId13"/>
    <p:sldId id="338" r:id="rId14"/>
    <p:sldId id="339" r:id="rId15"/>
    <p:sldId id="340" r:id="rId16"/>
    <p:sldId id="315" r:id="rId17"/>
    <p:sldId id="269" r:id="rId18"/>
    <p:sldId id="260" r:id="rId19"/>
    <p:sldId id="261" r:id="rId20"/>
    <p:sldId id="262" r:id="rId21"/>
    <p:sldId id="263" r:id="rId22"/>
    <p:sldId id="264" r:id="rId23"/>
    <p:sldId id="265" r:id="rId24"/>
    <p:sldId id="271" r:id="rId25"/>
    <p:sldId id="270" r:id="rId26"/>
    <p:sldId id="274" r:id="rId27"/>
    <p:sldId id="314" r:id="rId2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30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368" autoAdjust="0"/>
    <p:restoredTop sz="94660"/>
  </p:normalViewPr>
  <p:slideViewPr>
    <p:cSldViewPr>
      <p:cViewPr varScale="1">
        <p:scale>
          <a:sx n="64" d="100"/>
          <a:sy n="64" d="100"/>
        </p:scale>
        <p:origin x="129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BE47FE-DBEF-4A7C-A355-30CEA4604859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FCD01-F9CE-4C44-9F78-7DBF3D9CB33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2062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64D0A-323E-4506-A92D-C255CC739F95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95899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64D0A-323E-4506-A92D-C255CC739F95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65929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64D0A-323E-4506-A92D-C255CC739F95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03830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64D0A-323E-4506-A92D-C255CC739F95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67109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F64D0A-323E-4506-A92D-C255CC739F9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1996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F64D0A-323E-4506-A92D-C255CC739F9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16042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F64D0A-323E-4506-A92D-C255CC739F9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02512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F64D0A-323E-4506-A92D-C255CC739F9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38405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F64D0A-323E-4506-A92D-C255CC739F9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54334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F64D0A-323E-4506-A92D-C255CC739F9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36361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F64D0A-323E-4506-A92D-C255CC739F9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01640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64D0A-323E-4506-A92D-C255CC739F95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01169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F64D0A-323E-4506-A92D-C255CC739F9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1935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F64D0A-323E-4506-A92D-C255CC739F9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867327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F64D0A-323E-4506-A92D-C255CC739F9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45579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64D0A-323E-4506-A92D-C255CC739F95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96755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64D0A-323E-4506-A92D-C255CC739F95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835973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64D0A-323E-4506-A92D-C255CC739F95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28958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64D0A-323E-4506-A92D-C255CC739F95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42644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64D0A-323E-4506-A92D-C255CC739F95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2961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64D0A-323E-4506-A92D-C255CC739F95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5000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64D0A-323E-4506-A92D-C255CC739F95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65494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/>
              <a:t>Modifiez le style des sous-titres du masque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/>
              <a:t>Cliquez sur l'icône pour ajouter une image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/>
              <a:t>Modifiez les styles du texte du masque</a:t>
            </a:r>
          </a:p>
          <a:p>
            <a:pPr lvl="1" eaLnBrk="1" latinLnBrk="0" hangingPunct="1"/>
            <a:r>
              <a:rPr kumimoji="0" lang="fr-FR"/>
              <a:t>Deuxième niveau</a:t>
            </a:r>
          </a:p>
          <a:p>
            <a:pPr lvl="2" eaLnBrk="1" latinLnBrk="0" hangingPunct="1"/>
            <a:r>
              <a:rPr kumimoji="0" lang="fr-FR"/>
              <a:t>Troisième niveau</a:t>
            </a:r>
          </a:p>
          <a:p>
            <a:pPr lvl="3" eaLnBrk="1" latinLnBrk="0" hangingPunct="1"/>
            <a:r>
              <a:rPr kumimoji="0" lang="fr-FR"/>
              <a:t>Quatrième niveau</a:t>
            </a:r>
          </a:p>
          <a:p>
            <a:pPr lvl="4" eaLnBrk="1" latinLnBrk="0" hangingPunct="1"/>
            <a:r>
              <a:rPr kumimoji="0" lang="fr-FR"/>
              <a:t>Cinquième niveau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3043F6C-A85B-4A8B-8892-12E9E148F830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fr-FR" sz="8900" dirty="0"/>
              <a:t>Trigonométrie</a:t>
            </a:r>
            <a:br>
              <a:rPr lang="fr-FR" sz="8900" dirty="0"/>
            </a:br>
            <a:r>
              <a:rPr lang="fr-FR" dirty="0"/>
              <a:t>Série 2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77744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2533769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624611B1-D20B-4042-92D2-A5735142D2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05171" y="1196752"/>
            <a:ext cx="5145507" cy="5299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539552" y="2492896"/>
                <a:ext cx="2962672" cy="2376264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8000" b="0" i="1" smtClean="0"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fr-FR" sz="8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8000" b="0" i="1" smtClean="0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fr-FR" sz="8000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sz="80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39552" y="2492896"/>
                <a:ext cx="2962672" cy="2376264"/>
              </a:xfr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re 1">
            <a:extLst>
              <a:ext uri="{FF2B5EF4-FFF2-40B4-BE49-F238E27FC236}">
                <a16:creationId xmlns:a16="http://schemas.microsoft.com/office/drawing/2014/main" id="{5CEE5BA8-B62E-42BE-A1BE-2D0F4A38170E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5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18711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6106C478-8762-4E5E-A590-1923220E89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05171" y="1196752"/>
            <a:ext cx="5145507" cy="5299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2333928"/>
                <a:ext cx="3178696" cy="2607239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8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8000" b="0" i="1" smtClean="0">
                              <a:latin typeface="Cambria Math"/>
                            </a:rPr>
                            <m:t>5</m:t>
                          </m:r>
                          <m:r>
                            <a:rPr lang="fr-FR" sz="8000" b="0" i="1" smtClean="0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fr-FR" sz="8000" b="0" i="1" smtClean="0">
                              <a:latin typeface="Cambria Math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sz="80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2333928"/>
                <a:ext cx="3178696" cy="2607239"/>
              </a:xfr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re 1">
            <a:extLst>
              <a:ext uri="{FF2B5EF4-FFF2-40B4-BE49-F238E27FC236}">
                <a16:creationId xmlns:a16="http://schemas.microsoft.com/office/drawing/2014/main" id="{63C5BF05-A9FB-4AEF-844F-8823A9A25F8E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6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33334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593D7F52-C641-4328-BB6F-7CFBA5E13A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05171" y="1196752"/>
            <a:ext cx="5145507" cy="5299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2333929"/>
                <a:ext cx="2962672" cy="2376264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8000" b="0" i="1" smtClean="0"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fr-FR" sz="8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8000" b="0" i="1" smtClean="0">
                              <a:latin typeface="Cambria Math"/>
                            </a:rPr>
                            <m:t>3</m:t>
                          </m:r>
                          <m:r>
                            <a:rPr lang="fr-FR" sz="8000" b="0" i="1" smtClean="0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fr-FR" sz="8000" b="0" i="1" smtClean="0">
                              <a:latin typeface="Cambria Math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sz="80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2333929"/>
                <a:ext cx="2962672" cy="2376264"/>
              </a:xfr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re 1">
            <a:extLst>
              <a:ext uri="{FF2B5EF4-FFF2-40B4-BE49-F238E27FC236}">
                <a16:creationId xmlns:a16="http://schemas.microsoft.com/office/drawing/2014/main" id="{5CAB1CE9-43E7-451E-AD7C-DEB5E40ADE2C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54648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FFC1C1D5-6313-4ED7-BF5C-CDB37F9B94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05171" y="1196752"/>
            <a:ext cx="5145507" cy="5299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2333929"/>
                <a:ext cx="2962672" cy="2376264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8000" b="0" i="1" smtClean="0"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fr-FR" sz="8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8000" b="0" i="1" smtClean="0">
                              <a:latin typeface="Cambria Math"/>
                            </a:rPr>
                            <m:t>3</m:t>
                          </m:r>
                          <m:r>
                            <a:rPr lang="fr-FR" sz="8000" b="0" i="1" smtClean="0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fr-FR" sz="8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80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2333929"/>
                <a:ext cx="2962672" cy="2376264"/>
              </a:xfr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re 1">
            <a:extLst>
              <a:ext uri="{FF2B5EF4-FFF2-40B4-BE49-F238E27FC236}">
                <a16:creationId xmlns:a16="http://schemas.microsoft.com/office/drawing/2014/main" id="{7162DF73-5CBA-4D15-9281-DE642C3B079C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8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12352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022EA336-115B-49BF-9E2A-04BF620F97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05171" y="1196752"/>
            <a:ext cx="5145507" cy="5299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2204864"/>
                <a:ext cx="3034680" cy="252028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8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8000" b="0" i="1" smtClean="0">
                              <a:latin typeface="Cambria Math"/>
                            </a:rPr>
                            <m:t>7</m:t>
                          </m:r>
                          <m:r>
                            <a:rPr lang="fr-FR" sz="8000" b="0" i="1" smtClean="0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fr-FR" sz="8000" b="0" i="1" smtClean="0">
                              <a:latin typeface="Cambria Math"/>
                              <a:ea typeface="Cambria Math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sz="80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2204864"/>
                <a:ext cx="3034680" cy="2520280"/>
              </a:xfr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re 1">
            <a:extLst>
              <a:ext uri="{FF2B5EF4-FFF2-40B4-BE49-F238E27FC236}">
                <a16:creationId xmlns:a16="http://schemas.microsoft.com/office/drawing/2014/main" id="{9173091F-1596-475E-A49D-6DA04DB383E5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9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53627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363B2102-FCD4-4FF1-9231-4B6FB4A77F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05171" y="1196752"/>
            <a:ext cx="5145507" cy="5299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2204864"/>
                <a:ext cx="3034680" cy="252028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8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8000" b="0" i="1" smtClean="0">
                              <a:latin typeface="Cambria Math"/>
                            </a:rPr>
                            <m:t>5</m:t>
                          </m:r>
                          <m:r>
                            <a:rPr lang="fr-FR" sz="8000" b="0" i="1" smtClean="0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fr-FR" sz="8000" b="0" i="1" smtClean="0">
                              <a:latin typeface="Cambria Math"/>
                              <a:ea typeface="Cambria Math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sz="80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2204864"/>
                <a:ext cx="3034680" cy="2520280"/>
              </a:xfr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re 1">
            <a:extLst>
              <a:ext uri="{FF2B5EF4-FFF2-40B4-BE49-F238E27FC236}">
                <a16:creationId xmlns:a16="http://schemas.microsoft.com/office/drawing/2014/main" id="{62C5D92E-986E-4CEC-85F7-62742BCF3E66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600" b="1" u="sng">
                <a:latin typeface="Cambria Math" panose="02040503050406030204" pitchFamily="18" charset="0"/>
                <a:ea typeface="Cambria Math" panose="02040503050406030204" pitchFamily="18" charset="0"/>
              </a:rPr>
              <a:t>Question 10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36616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fr-FR" sz="8900" dirty="0"/>
              <a:t>Correction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77744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3138079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D26AF4E5-2124-4D64-9618-DEB3A15808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70382" y="1253963"/>
            <a:ext cx="5015084" cy="518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539552" y="2492896"/>
                <a:ext cx="2962672" cy="2376264"/>
              </a:xfrm>
            </p:spPr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8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8000" i="1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fr-FR" sz="80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80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39552" y="2492896"/>
                <a:ext cx="2962672" cy="2376264"/>
              </a:xfr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re 1">
            <a:extLst>
              <a:ext uri="{FF2B5EF4-FFF2-40B4-BE49-F238E27FC236}">
                <a16:creationId xmlns:a16="http://schemas.microsoft.com/office/drawing/2014/main" id="{97DCF7F3-F6CB-47EF-AC38-4BAED3FEC32E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sng" strike="noStrike" kern="1200" cap="none" spc="0" normalizeH="0" baseline="0" noProof="0" dirty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j-cs"/>
              </a:rPr>
              <a:t>Question 1</a:t>
            </a:r>
            <a:endParaRPr kumimoji="0" lang="fr-FR" sz="3600" b="1" i="0" u="none" strike="noStrike" kern="1200" cap="none" spc="0" normalizeH="0" baseline="0" noProof="0" dirty="0">
              <a:ln>
                <a:noFill/>
              </a:ln>
              <a:solidFill>
                <a:srgbClr val="073E87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346FBAC0-2C5E-40FF-AC99-8D1947597A11}"/>
              </a:ext>
            </a:extLst>
          </p:cNvPr>
          <p:cNvSpPr/>
          <p:nvPr/>
        </p:nvSpPr>
        <p:spPr>
          <a:xfrm>
            <a:off x="5436096" y="1213925"/>
            <a:ext cx="793856" cy="71302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5043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999DB340-ACA6-4880-8D4A-AC1CFD809A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70382" y="1253963"/>
            <a:ext cx="5015084" cy="518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539552" y="2492896"/>
                <a:ext cx="2962672" cy="2376264"/>
              </a:xfrm>
            </p:spPr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8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8000" i="1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fr-FR" sz="8000" b="0" i="1" smtClean="0">
                              <a:latin typeface="Cambria Math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sz="80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39552" y="2492896"/>
                <a:ext cx="2962672" cy="2376264"/>
              </a:xfr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re 1">
            <a:extLst>
              <a:ext uri="{FF2B5EF4-FFF2-40B4-BE49-F238E27FC236}">
                <a16:creationId xmlns:a16="http://schemas.microsoft.com/office/drawing/2014/main" id="{D4261415-97C1-485C-8E4E-C6888C871D79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sng" strike="noStrike" kern="1200" cap="none" spc="0" normalizeH="0" baseline="0" noProof="0" dirty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j-cs"/>
              </a:rPr>
              <a:t>Question 2</a:t>
            </a:r>
            <a:endParaRPr kumimoji="0" lang="fr-FR" sz="3600" b="1" i="0" u="none" strike="noStrike" kern="1200" cap="none" spc="0" normalizeH="0" baseline="0" noProof="0" dirty="0">
              <a:ln>
                <a:noFill/>
              </a:ln>
              <a:solidFill>
                <a:srgbClr val="073E87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523FECCF-B769-4F47-BB7A-D2C45817BC8D}"/>
              </a:ext>
            </a:extLst>
          </p:cNvPr>
          <p:cNvSpPr/>
          <p:nvPr/>
        </p:nvSpPr>
        <p:spPr>
          <a:xfrm>
            <a:off x="7092280" y="1872000"/>
            <a:ext cx="936104" cy="785991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6192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62939009-507F-4364-B029-4E4010825E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05171" y="1253963"/>
            <a:ext cx="5145506" cy="518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467544" y="2420888"/>
                <a:ext cx="2962672" cy="2376264"/>
              </a:xfrm>
            </p:spPr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8000" b="0" i="1" smtClean="0"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fr-FR" sz="8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8000" i="1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fr-FR" sz="8000" b="0" i="1" smtClean="0">
                              <a:latin typeface="Cambria Math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sz="80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7544" y="2420888"/>
                <a:ext cx="2962672" cy="2376264"/>
              </a:xfr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re 1">
            <a:extLst>
              <a:ext uri="{FF2B5EF4-FFF2-40B4-BE49-F238E27FC236}">
                <a16:creationId xmlns:a16="http://schemas.microsoft.com/office/drawing/2014/main" id="{C186C34F-C18A-456E-8262-2107E1732FEE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sng" strike="noStrike" kern="1200" cap="none" spc="0" normalizeH="0" baseline="0" noProof="0" dirty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j-cs"/>
              </a:rPr>
              <a:t>Question 3</a:t>
            </a:r>
            <a:endParaRPr kumimoji="0" lang="fr-FR" sz="3600" b="1" i="0" u="none" strike="noStrike" kern="1200" cap="none" spc="0" normalizeH="0" baseline="0" noProof="0" dirty="0">
              <a:ln>
                <a:noFill/>
              </a:ln>
              <a:solidFill>
                <a:srgbClr val="073E87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BC8ED7B8-DDDF-4567-8D51-874F737BB620}"/>
              </a:ext>
            </a:extLst>
          </p:cNvPr>
          <p:cNvSpPr/>
          <p:nvPr/>
        </p:nvSpPr>
        <p:spPr>
          <a:xfrm>
            <a:off x="7164288" y="5009079"/>
            <a:ext cx="936104" cy="1020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8349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052736"/>
            <a:ext cx="3034680" cy="52718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Les segments verts partagent le cercle trigonométrique en douze angles de 30° et les segments bleus en huit angles de 45°.</a:t>
            </a:r>
            <a:endParaRPr lang="fr-FR" sz="3200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63F16AD-2177-4556-8AED-A5662BD715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824826"/>
            <a:ext cx="5489593" cy="5653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2205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2DBA79B2-01AD-4D45-AF15-D1ADF408E6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70382" y="1253963"/>
            <a:ext cx="5015084" cy="518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467544" y="2333928"/>
                <a:ext cx="3106688" cy="2535231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8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8000" b="0" i="1" smtClean="0">
                              <a:latin typeface="Cambria Math"/>
                            </a:rPr>
                            <m:t>2</m:t>
                          </m:r>
                          <m:r>
                            <a:rPr lang="fr-FR" sz="8000" b="0" i="1" smtClean="0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fr-FR" sz="8000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sz="80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7544" y="2333928"/>
                <a:ext cx="3106688" cy="2535231"/>
              </a:xfr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re 1">
            <a:extLst>
              <a:ext uri="{FF2B5EF4-FFF2-40B4-BE49-F238E27FC236}">
                <a16:creationId xmlns:a16="http://schemas.microsoft.com/office/drawing/2014/main" id="{682F88EB-499F-471E-85EF-06062FDEEFE5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sng" strike="noStrike" kern="1200" cap="none" spc="0" normalizeH="0" baseline="0" noProof="0" dirty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j-cs"/>
              </a:rPr>
              <a:t>Question 4</a:t>
            </a:r>
            <a:endParaRPr kumimoji="0" lang="fr-FR" sz="3600" b="1" i="0" u="none" strike="noStrike" kern="1200" cap="none" spc="0" normalizeH="0" baseline="0" noProof="0" dirty="0">
              <a:ln>
                <a:noFill/>
              </a:ln>
              <a:solidFill>
                <a:srgbClr val="073E87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6E1D5176-D8C6-4099-ACE4-6576AAE3A573}"/>
              </a:ext>
            </a:extLst>
          </p:cNvPr>
          <p:cNvSpPr/>
          <p:nvPr/>
        </p:nvSpPr>
        <p:spPr>
          <a:xfrm>
            <a:off x="4283968" y="1253963"/>
            <a:ext cx="936104" cy="1020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5782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624611B1-D20B-4042-92D2-A5735142D2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05171" y="1253963"/>
            <a:ext cx="5145506" cy="518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539552" y="2492896"/>
                <a:ext cx="2962672" cy="2376264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8000" b="0" i="1" smtClean="0"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fr-FR" sz="8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8000" b="0" i="1" smtClean="0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fr-FR" sz="8000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sz="80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39552" y="2492896"/>
                <a:ext cx="2962672" cy="2376264"/>
              </a:xfr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re 1">
            <a:extLst>
              <a:ext uri="{FF2B5EF4-FFF2-40B4-BE49-F238E27FC236}">
                <a16:creationId xmlns:a16="http://schemas.microsoft.com/office/drawing/2014/main" id="{5CEE5BA8-B62E-42BE-A1BE-2D0F4A38170E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sng" strike="noStrike" kern="1200" cap="none" spc="0" normalizeH="0" baseline="0" noProof="0" dirty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j-cs"/>
              </a:rPr>
              <a:t>Question 5</a:t>
            </a:r>
            <a:endParaRPr kumimoji="0" lang="fr-FR" sz="3600" b="1" i="0" u="none" strike="noStrike" kern="1200" cap="none" spc="0" normalizeH="0" baseline="0" noProof="0" dirty="0">
              <a:ln>
                <a:noFill/>
              </a:ln>
              <a:solidFill>
                <a:srgbClr val="073E87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BF81D173-7A4C-457E-B036-14B416A2E64F}"/>
              </a:ext>
            </a:extLst>
          </p:cNvPr>
          <p:cNvSpPr/>
          <p:nvPr/>
        </p:nvSpPr>
        <p:spPr>
          <a:xfrm>
            <a:off x="6516216" y="5418800"/>
            <a:ext cx="936104" cy="1020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4290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6106C478-8762-4E5E-A590-1923220E89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70382" y="1253963"/>
            <a:ext cx="5015084" cy="518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2333928"/>
                <a:ext cx="3178696" cy="2607239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8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8000" b="0" i="1" smtClean="0">
                              <a:latin typeface="Cambria Math"/>
                            </a:rPr>
                            <m:t>5</m:t>
                          </m:r>
                          <m:r>
                            <a:rPr lang="fr-FR" sz="8000" b="0" i="1" smtClean="0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fr-FR" sz="8000" b="0" i="1" smtClean="0">
                              <a:latin typeface="Cambria Math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sz="80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2333928"/>
                <a:ext cx="3178696" cy="2607239"/>
              </a:xfr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re 1">
            <a:extLst>
              <a:ext uri="{FF2B5EF4-FFF2-40B4-BE49-F238E27FC236}">
                <a16:creationId xmlns:a16="http://schemas.microsoft.com/office/drawing/2014/main" id="{63C5BF05-A9FB-4AEF-844F-8823A9A25F8E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sng" strike="noStrike" kern="1200" cap="none" spc="0" normalizeH="0" baseline="0" noProof="0" dirty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j-cs"/>
              </a:rPr>
              <a:t>Question 6</a:t>
            </a:r>
            <a:endParaRPr kumimoji="0" lang="fr-FR" sz="3600" b="1" i="0" u="none" strike="noStrike" kern="1200" cap="none" spc="0" normalizeH="0" baseline="0" noProof="0" dirty="0">
              <a:ln>
                <a:noFill/>
              </a:ln>
              <a:solidFill>
                <a:srgbClr val="073E87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76D9BBEB-33EC-4AB4-87C3-90BA0967D0B1}"/>
              </a:ext>
            </a:extLst>
          </p:cNvPr>
          <p:cNvSpPr/>
          <p:nvPr/>
        </p:nvSpPr>
        <p:spPr>
          <a:xfrm>
            <a:off x="3330833" y="2326594"/>
            <a:ext cx="936104" cy="1020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8740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593D7F52-C641-4328-BB6F-7CFBA5E13A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05171" y="1253963"/>
            <a:ext cx="5145506" cy="518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2333929"/>
                <a:ext cx="2962672" cy="2376264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8000" b="0" i="1" smtClean="0"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fr-FR" sz="8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8000" b="0" i="1" smtClean="0">
                              <a:latin typeface="Cambria Math"/>
                            </a:rPr>
                            <m:t>3</m:t>
                          </m:r>
                          <m:r>
                            <a:rPr lang="fr-FR" sz="8000" b="0" i="1" smtClean="0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fr-FR" sz="8000" b="0" i="1" smtClean="0">
                              <a:latin typeface="Cambria Math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sz="80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2333929"/>
                <a:ext cx="2962672" cy="2376264"/>
              </a:xfr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re 1">
            <a:extLst>
              <a:ext uri="{FF2B5EF4-FFF2-40B4-BE49-F238E27FC236}">
                <a16:creationId xmlns:a16="http://schemas.microsoft.com/office/drawing/2014/main" id="{5CAB1CE9-43E7-451E-AD7C-DEB5E40ADE2C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sng" strike="noStrike" kern="1200" cap="none" spc="0" normalizeH="0" baseline="0" noProof="0" dirty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j-cs"/>
              </a:rPr>
              <a:t>Question 7</a:t>
            </a:r>
            <a:endParaRPr kumimoji="0" lang="fr-FR" sz="3600" b="1" i="0" u="none" strike="noStrike" kern="1200" cap="none" spc="0" normalizeH="0" baseline="0" noProof="0" dirty="0">
              <a:ln>
                <a:noFill/>
              </a:ln>
              <a:solidFill>
                <a:srgbClr val="073E87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6374B19B-FE4E-4EEF-A51B-B25C30BE401C}"/>
              </a:ext>
            </a:extLst>
          </p:cNvPr>
          <p:cNvSpPr/>
          <p:nvPr/>
        </p:nvSpPr>
        <p:spPr>
          <a:xfrm>
            <a:off x="3779912" y="4986001"/>
            <a:ext cx="936104" cy="1020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4BCB18F-9E6F-487C-BD66-1B24F431FB3D}"/>
              </a:ext>
            </a:extLst>
          </p:cNvPr>
          <p:cNvSpPr txBox="1"/>
          <p:nvPr/>
        </p:nvSpPr>
        <p:spPr>
          <a:xfrm>
            <a:off x="4114800" y="2957051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79603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FFC1C1D5-6313-4ED7-BF5C-CDB37F9B94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70382" y="1253963"/>
            <a:ext cx="5015084" cy="518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2333929"/>
                <a:ext cx="2962672" cy="2376264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8000" b="0" i="1" smtClean="0"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fr-FR" sz="8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8000" b="0" i="1" smtClean="0">
                              <a:latin typeface="Cambria Math"/>
                            </a:rPr>
                            <m:t>3</m:t>
                          </m:r>
                          <m:r>
                            <a:rPr lang="fr-FR" sz="8000" b="0" i="1" smtClean="0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fr-FR" sz="8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80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2333929"/>
                <a:ext cx="2962672" cy="2376264"/>
              </a:xfr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re 1">
            <a:extLst>
              <a:ext uri="{FF2B5EF4-FFF2-40B4-BE49-F238E27FC236}">
                <a16:creationId xmlns:a16="http://schemas.microsoft.com/office/drawing/2014/main" id="{7162DF73-5CBA-4D15-9281-DE642C3B079C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sng" strike="noStrike" kern="1200" cap="none" spc="0" normalizeH="0" baseline="0" noProof="0" dirty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j-cs"/>
              </a:rPr>
              <a:t>Question 8</a:t>
            </a:r>
            <a:endParaRPr kumimoji="0" lang="fr-FR" sz="3600" b="1" i="0" u="none" strike="noStrike" kern="1200" cap="none" spc="0" normalizeH="0" baseline="0" noProof="0" dirty="0">
              <a:ln>
                <a:noFill/>
              </a:ln>
              <a:solidFill>
                <a:srgbClr val="073E87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9199F2FC-DBE9-4720-A1B8-C280AD764C1B}"/>
              </a:ext>
            </a:extLst>
          </p:cNvPr>
          <p:cNvSpPr/>
          <p:nvPr/>
        </p:nvSpPr>
        <p:spPr>
          <a:xfrm>
            <a:off x="5364088" y="1082715"/>
            <a:ext cx="936104" cy="1020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36186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022EA336-115B-49BF-9E2A-04BF620F97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70382" y="1253963"/>
            <a:ext cx="5015084" cy="518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2204864"/>
                <a:ext cx="3034680" cy="252028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8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8000" b="0" i="1" smtClean="0">
                              <a:latin typeface="Cambria Math"/>
                            </a:rPr>
                            <m:t>7</m:t>
                          </m:r>
                          <m:r>
                            <a:rPr lang="fr-FR" sz="8000" b="0" i="1" smtClean="0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fr-FR" sz="8000" b="0" i="1" smtClean="0">
                              <a:latin typeface="Cambria Math"/>
                              <a:ea typeface="Cambria Math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sz="80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2204864"/>
                <a:ext cx="3034680" cy="2520280"/>
              </a:xfr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re 1">
            <a:extLst>
              <a:ext uri="{FF2B5EF4-FFF2-40B4-BE49-F238E27FC236}">
                <a16:creationId xmlns:a16="http://schemas.microsoft.com/office/drawing/2014/main" id="{9173091F-1596-475E-A49D-6DA04DB383E5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sng" strike="noStrike" kern="1200" cap="none" spc="0" normalizeH="0" baseline="0" noProof="0" dirty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j-cs"/>
              </a:rPr>
              <a:t>Question 9</a:t>
            </a:r>
            <a:endParaRPr kumimoji="0" lang="fr-FR" sz="3600" b="1" i="0" u="none" strike="noStrike" kern="1200" cap="none" spc="0" normalizeH="0" baseline="0" noProof="0" dirty="0">
              <a:ln>
                <a:noFill/>
              </a:ln>
              <a:solidFill>
                <a:srgbClr val="073E87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865BF75B-02F6-4DA4-93AA-4AC5E2ABCC32}"/>
              </a:ext>
            </a:extLst>
          </p:cNvPr>
          <p:cNvSpPr/>
          <p:nvPr/>
        </p:nvSpPr>
        <p:spPr>
          <a:xfrm>
            <a:off x="3358208" y="4248583"/>
            <a:ext cx="936104" cy="1020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1879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363B2102-FCD4-4FF1-9231-4B6FB4A77F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70382" y="1253963"/>
            <a:ext cx="5015084" cy="518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2204864"/>
                <a:ext cx="3034680" cy="252028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8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8000" b="0" i="1" smtClean="0">
                              <a:latin typeface="Cambria Math"/>
                            </a:rPr>
                            <m:t>5</m:t>
                          </m:r>
                          <m:r>
                            <a:rPr lang="fr-FR" sz="8000" b="0" i="1" smtClean="0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fr-FR" sz="8000" b="0" i="1" smtClean="0">
                              <a:latin typeface="Cambria Math"/>
                              <a:ea typeface="Cambria Math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sz="80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2204864"/>
                <a:ext cx="3034680" cy="2520280"/>
              </a:xfr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re 1">
            <a:extLst>
              <a:ext uri="{FF2B5EF4-FFF2-40B4-BE49-F238E27FC236}">
                <a16:creationId xmlns:a16="http://schemas.microsoft.com/office/drawing/2014/main" id="{62C5D92E-986E-4CEC-85F7-62742BCF3E66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sng" strike="noStrike" kern="1200" cap="none" spc="0" normalizeH="0" baseline="0" noProof="0">
                <a:ln>
                  <a:noFill/>
                </a:ln>
                <a:solidFill>
                  <a:srgbClr val="073E87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j-cs"/>
              </a:rPr>
              <a:t>Question 10</a:t>
            </a:r>
            <a:endParaRPr kumimoji="0" lang="fr-FR" sz="3600" b="1" i="0" u="none" strike="noStrike" kern="1200" cap="none" spc="0" normalizeH="0" baseline="0" noProof="0" dirty="0">
              <a:ln>
                <a:noFill/>
              </a:ln>
              <a:solidFill>
                <a:srgbClr val="073E87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EFF718A9-FD19-486D-AD70-FAD6539B8097}"/>
              </a:ext>
            </a:extLst>
          </p:cNvPr>
          <p:cNvSpPr/>
          <p:nvPr/>
        </p:nvSpPr>
        <p:spPr>
          <a:xfrm>
            <a:off x="6516216" y="5391974"/>
            <a:ext cx="936104" cy="1020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9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33400" y="1844824"/>
            <a:ext cx="7851648" cy="1828800"/>
          </a:xfrm>
        </p:spPr>
        <p:txBody>
          <a:bodyPr anchor="ctr">
            <a:normAutofit/>
          </a:bodyPr>
          <a:lstStyle/>
          <a:p>
            <a:pPr algn="ctr"/>
            <a:r>
              <a:rPr lang="fr-FR" sz="8000" dirty="0"/>
              <a:t>Fin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67544" y="4124672"/>
            <a:ext cx="8359080" cy="1752600"/>
          </a:xfrm>
        </p:spPr>
        <p:txBody>
          <a:bodyPr anchor="ctr"/>
          <a:lstStyle/>
          <a:p>
            <a:pPr algn="ctr"/>
            <a:r>
              <a:rPr lang="fr-FR" dirty="0"/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235626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074" y="404664"/>
            <a:ext cx="9144000" cy="1622826"/>
          </a:xfrm>
        </p:spPr>
        <p:txBody>
          <a:bodyPr>
            <a:normAutofit/>
          </a:bodyPr>
          <a:lstStyle/>
          <a:p>
            <a:pPr algn="ctr"/>
            <a:r>
              <a:rPr lang="fr-FR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Associer chacun des nombres</a:t>
            </a:r>
            <a:br>
              <a:rPr lang="fr-FR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fr-FR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donnés à un point du cercle.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97EB445-87D1-426D-B27F-15A53F67E4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1739" y="2029606"/>
            <a:ext cx="4680521" cy="4820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6269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570384" y="2924395"/>
                <a:ext cx="2962672" cy="199281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8000" i="1" smtClean="0">
                          <a:latin typeface="Cambria Math"/>
                          <a:ea typeface="Cambria Math"/>
                        </a:rPr>
                        <m:t>𝜋</m:t>
                      </m:r>
                    </m:oMath>
                  </m:oMathPara>
                </a14:m>
                <a:endParaRPr lang="fr-FR" sz="80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70384" y="2924395"/>
                <a:ext cx="2962672" cy="1992810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05171" y="1196752"/>
            <a:ext cx="5145507" cy="5299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re 1">
            <a:extLst>
              <a:ext uri="{FF2B5EF4-FFF2-40B4-BE49-F238E27FC236}">
                <a16:creationId xmlns:a16="http://schemas.microsoft.com/office/drawing/2014/main" id="{C3D02AEB-4B40-4618-B92F-983AE26743E2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0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57375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570384" y="2924395"/>
                <a:ext cx="2962672" cy="199281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8000" i="1" smtClean="0">
                          <a:latin typeface="Cambria Math"/>
                          <a:ea typeface="Cambria Math"/>
                        </a:rPr>
                        <m:t>𝜋</m:t>
                      </m:r>
                    </m:oMath>
                  </m:oMathPara>
                </a14:m>
                <a:endParaRPr lang="fr-FR" sz="80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70384" y="2924395"/>
                <a:ext cx="2962672" cy="1992810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05171" y="1253963"/>
            <a:ext cx="5145507" cy="518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lèche courbée vers le haut 3"/>
          <p:cNvSpPr/>
          <p:nvPr/>
        </p:nvSpPr>
        <p:spPr>
          <a:xfrm>
            <a:off x="2411760" y="3933605"/>
            <a:ext cx="1258296" cy="576064"/>
          </a:xfrm>
          <a:prstGeom prst="curvedUpArrow">
            <a:avLst/>
          </a:prstGeom>
          <a:solidFill>
            <a:srgbClr val="0070C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C3D02AEB-4B40-4618-B92F-983AE26743E2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0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572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D26AF4E5-2124-4D64-9618-DEB3A15808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05171" y="1196752"/>
            <a:ext cx="5145507" cy="5299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539552" y="2492896"/>
                <a:ext cx="2962672" cy="2376264"/>
              </a:xfrm>
            </p:spPr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8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8000" i="1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fr-FR" sz="80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80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39552" y="2492896"/>
                <a:ext cx="2962672" cy="2376264"/>
              </a:xfr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re 1">
            <a:extLst>
              <a:ext uri="{FF2B5EF4-FFF2-40B4-BE49-F238E27FC236}">
                <a16:creationId xmlns:a16="http://schemas.microsoft.com/office/drawing/2014/main" id="{97DCF7F3-F6CB-47EF-AC38-4BAED3FEC32E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31534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999DB340-ACA6-4880-8D4A-AC1CFD809A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05171" y="1196752"/>
            <a:ext cx="5145507" cy="5299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539552" y="2492896"/>
                <a:ext cx="2962672" cy="2376264"/>
              </a:xfrm>
            </p:spPr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8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8000" i="1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fr-FR" sz="8000" b="0" i="1" smtClean="0">
                              <a:latin typeface="Cambria Math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sz="80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39552" y="2492896"/>
                <a:ext cx="2962672" cy="2376264"/>
              </a:xfr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re 1">
            <a:extLst>
              <a:ext uri="{FF2B5EF4-FFF2-40B4-BE49-F238E27FC236}">
                <a16:creationId xmlns:a16="http://schemas.microsoft.com/office/drawing/2014/main" id="{D4261415-97C1-485C-8E4E-C6888C871D79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2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76676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62939009-507F-4364-B029-4E4010825E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05171" y="1196752"/>
            <a:ext cx="5145507" cy="5299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467544" y="2420888"/>
                <a:ext cx="2962672" cy="2376264"/>
              </a:xfrm>
            </p:spPr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8000" b="0" i="1" smtClean="0"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fr-FR" sz="8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8000" i="1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fr-FR" sz="8000" b="0" i="1" smtClean="0">
                              <a:latin typeface="Cambria Math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sz="80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7544" y="2420888"/>
                <a:ext cx="2962672" cy="2376264"/>
              </a:xfr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re 1">
            <a:extLst>
              <a:ext uri="{FF2B5EF4-FFF2-40B4-BE49-F238E27FC236}">
                <a16:creationId xmlns:a16="http://schemas.microsoft.com/office/drawing/2014/main" id="{C186C34F-C18A-456E-8262-2107E1732FEE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05812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2DBA79B2-01AD-4D45-AF15-D1ADF408E6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05171" y="1196752"/>
            <a:ext cx="5145507" cy="5299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467544" y="2333928"/>
                <a:ext cx="3106688" cy="2535231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8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8000" b="0" i="1" smtClean="0">
                              <a:latin typeface="Cambria Math"/>
                            </a:rPr>
                            <m:t>2</m:t>
                          </m:r>
                          <m:r>
                            <a:rPr lang="fr-FR" sz="8000" b="0" i="1" smtClean="0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fr-FR" sz="8000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sz="80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7544" y="2333928"/>
                <a:ext cx="3106688" cy="2535231"/>
              </a:xfr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re 1">
            <a:extLst>
              <a:ext uri="{FF2B5EF4-FFF2-40B4-BE49-F238E27FC236}">
                <a16:creationId xmlns:a16="http://schemas.microsoft.com/office/drawing/2014/main" id="{682F88EB-499F-471E-85EF-06062FDEEFE5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4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148338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ébit">
  <a:themeElements>
    <a:clrScheme name="Vagues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805</TotalTime>
  <Words>159</Words>
  <Application>Microsoft Office PowerPoint</Application>
  <PresentationFormat>Affichage à l'écran (4:3)</PresentationFormat>
  <Paragraphs>77</Paragraphs>
  <Slides>27</Slides>
  <Notes>22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27</vt:i4>
      </vt:variant>
    </vt:vector>
  </HeadingPairs>
  <TitlesOfParts>
    <vt:vector size="33" baseType="lpstr">
      <vt:lpstr>Calibri</vt:lpstr>
      <vt:lpstr>Cambria Math</vt:lpstr>
      <vt:lpstr>Constantia</vt:lpstr>
      <vt:lpstr>Times New Roman</vt:lpstr>
      <vt:lpstr>Wingdings 2</vt:lpstr>
      <vt:lpstr>Débit</vt:lpstr>
      <vt:lpstr>Trigonométrie Série 2</vt:lpstr>
      <vt:lpstr>Présentation PowerPoint</vt:lpstr>
      <vt:lpstr>Associer chacun des nombres  donnés à un point du cercle.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Correction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Fin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Trigonométrie 1ère</dc:title>
  <dc:creator>véro</dc:creator>
  <cp:lastModifiedBy>christine coitout</cp:lastModifiedBy>
  <cp:revision>134</cp:revision>
  <dcterms:created xsi:type="dcterms:W3CDTF">2017-06-06T15:31:06Z</dcterms:created>
  <dcterms:modified xsi:type="dcterms:W3CDTF">2019-10-01T15:27:13Z</dcterms:modified>
</cp:coreProperties>
</file>